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h9SH6Dx9o4rGGMTNlUaMcl3JZZ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3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K-NN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basics of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problems covered by K-NN.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Graphical examples.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BASICS OF THE K-NN METHOD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makes the prediction for a new observation, based on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earest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eighbours.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“distance” between the neighbours can be anyone: Euclidean, Manhattan, Minkowski,..... The optimal one depends on the problem.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has to be provided beforehand.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can be obtained by trial and error. Extreme cases are K=1, K=N (majority vote).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TYPES OF PROBLEMS COVERED BY K-NN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can deal with: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Regression (average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(most frequent value from the neighbours)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optimal value for K can be obtained plotting the error metrics of interest as a function of K.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classification, one has to be careful with the choices of K to avoid ties. In case of ties, distance weights can be introduced. If the tie persist, a random choice between the neighbours can be made. 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699" y="682175"/>
            <a:ext cx="6309376" cy="39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3450" y="1214600"/>
            <a:ext cx="3812500" cy="3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